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1" r:id="rId17"/>
    <p:sldId id="318" r:id="rId18"/>
    <p:sldId id="313" r:id="rId19"/>
    <p:sldId id="330" r:id="rId20"/>
    <p:sldId id="331" r:id="rId21"/>
    <p:sldId id="332" r:id="rId22"/>
    <p:sldId id="333" r:id="rId23"/>
    <p:sldId id="334" r:id="rId24"/>
    <p:sldId id="320" r:id="rId25"/>
    <p:sldId id="280" r:id="rId26"/>
    <p:sldId id="303" r:id="rId27"/>
    <p:sldId id="299" r:id="rId28"/>
    <p:sldId id="300" r:id="rId29"/>
    <p:sldId id="305" r:id="rId30"/>
    <p:sldId id="307" r:id="rId31"/>
    <p:sldId id="308" r:id="rId32"/>
    <p:sldId id="304" r:id="rId33"/>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9149" autoAdjust="0"/>
  </p:normalViewPr>
  <p:slideViewPr>
    <p:cSldViewPr snapToGrid="0" snapToObjects="1">
      <p:cViewPr>
        <p:scale>
          <a:sx n="59" d="100"/>
          <a:sy n="59" d="100"/>
        </p:scale>
        <p:origin x="-1920" y="-6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Font typeface="Arial" pitchFamily="34" charset="0"/>
              <a:buNone/>
            </a:pPr>
            <a:r>
              <a:rPr lang="en-US" dirty="0" smtClean="0"/>
              <a:t>Developer workspace + components (services/web/</a:t>
            </a:r>
            <a:r>
              <a:rPr lang="en-US" dirty="0" err="1" smtClean="0"/>
              <a:t>api</a:t>
            </a:r>
            <a:r>
              <a:rPr lang="en-US" dirty="0" smtClean="0"/>
              <a:t>)</a:t>
            </a:r>
          </a:p>
          <a:p>
            <a:pPr marL="0" lvl="3" indent="0">
              <a:buFont typeface="Arial" pitchFamily="34" charset="0"/>
              <a:buNone/>
            </a:pPr>
            <a:endParaRPr lang="en-US" dirty="0" smtClean="0"/>
          </a:p>
          <a:p>
            <a:pPr marL="0" marR="0" lvl="3"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Split between web services and static content</a:t>
            </a:r>
          </a:p>
          <a:p>
            <a:pPr marL="0" lvl="3" indent="0">
              <a:buFont typeface="Arial" pitchFamily="34" charset="0"/>
              <a:buNone/>
            </a:pPr>
            <a:endParaRPr lang="en-US" dirty="0" smtClean="0"/>
          </a:p>
          <a:p>
            <a:pPr marL="0" lvl="3" indent="0">
              <a:buFont typeface="Arial" pitchFamily="34" charset="0"/>
              <a:buNone/>
            </a:pPr>
            <a:r>
              <a:rPr lang="en-US" dirty="0" smtClean="0"/>
              <a:t>Self contained environment</a:t>
            </a:r>
            <a:r>
              <a:rPr lang="en-US" baseline="0" dirty="0" smtClean="0"/>
              <a:t> for developers</a:t>
            </a:r>
          </a:p>
          <a:p>
            <a:pPr marL="342900" lvl="3" indent="-342900">
              <a:buFontTx/>
              <a:buChar char="-"/>
            </a:pPr>
            <a:r>
              <a:rPr lang="en-US" baseline="0" dirty="0" smtClean="0"/>
              <a:t>Install all dependencies</a:t>
            </a:r>
          </a:p>
          <a:p>
            <a:pPr marL="342900" lvl="3" indent="-342900">
              <a:buFontTx/>
              <a:buChar char="-"/>
            </a:pPr>
            <a:r>
              <a:rPr lang="en-US" baseline="0" dirty="0" smtClean="0"/>
              <a:t>Start all services</a:t>
            </a:r>
          </a:p>
          <a:p>
            <a:pPr marL="342900" lvl="3" indent="-342900">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webDependencies</a:t>
            </a:r>
            <a:r>
              <a:rPr lang="en-US" baseline="0" dirty="0" smtClean="0"/>
              <a:t> create symbolic link to web component that are served by the web service.</a:t>
            </a:r>
          </a:p>
          <a:p>
            <a:endParaRPr lang="en-US" baseline="0" dirty="0" smtClean="0"/>
          </a:p>
          <a:p>
            <a:pPr marL="0" lvl="3" indent="0">
              <a:buFont typeface="Arial" pitchFamily="34" charset="0"/>
              <a:buNone/>
            </a:pPr>
            <a:r>
              <a:rPr lang="en-US" dirty="0" smtClean="0"/>
              <a:t>Leveraging </a:t>
            </a:r>
            <a:r>
              <a:rPr lang="en-US" dirty="0" err="1" smtClean="0"/>
              <a:t>npm</a:t>
            </a:r>
            <a:r>
              <a:rPr lang="en-US" dirty="0" smtClean="0"/>
              <a:t> power for our needs</a:t>
            </a:r>
          </a:p>
          <a:p>
            <a:pPr marL="342900" marR="0" lvl="3"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indent="0">
              <a:buFont typeface="Arial" pitchFamily="34" charset="0"/>
              <a:buNone/>
            </a:pPr>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indent="0">
              <a:buFont typeface="Arial" pitchFamily="34" charset="0"/>
              <a:buNone/>
            </a:pPr>
            <a:r>
              <a:rPr lang="en-US" dirty="0" smtClean="0"/>
              <a:t>Easy to extend </a:t>
            </a:r>
            <a:r>
              <a:rPr lang="en-US" dirty="0" err="1" smtClean="0"/>
              <a:t>package.json</a:t>
            </a:r>
            <a:r>
              <a:rPr lang="en-US" dirty="0" smtClean="0"/>
              <a:t> format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development</a:t>
            </a:r>
          </a:p>
          <a:p>
            <a:endParaRPr lang="en-US" baseline="0" dirty="0" smtClean="0"/>
          </a:p>
          <a:p>
            <a:r>
              <a:rPr lang="en-US" baseline="0" dirty="0" smtClean="0"/>
              <a:t>*** Add company logos (Grunt, Electric Commander)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 </a:t>
            </a:r>
            <a:r>
              <a:rPr lang="en-US" dirty="0" err="1"/>
              <a:t>Javascript</a:t>
            </a:r>
            <a:r>
              <a:rPr lang="en-US" dirty="0"/>
              <a:t> Task Runner 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Static Analysis, Code </a:t>
            </a:r>
            <a:r>
              <a:rPr lang="en-US" dirty="0" smtClean="0"/>
              <a:t>Coverage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Build Integration</a:t>
            </a:r>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err="1" smtClean="0"/>
              <a:t>repositry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06406"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14235" y="5406154"/>
            <a:ext cx="2177715" cy="30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4688" y="4860240"/>
            <a:ext cx="3936508" cy="3263492"/>
          </a:xfrm>
          <a:prstGeom prst="rect">
            <a:avLst/>
          </a:prstGeom>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have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lvl="3" indent="-457200">
              <a:buFont typeface="Arial" pitchFamily="34" charset="0"/>
              <a:buChar char="•"/>
            </a:pPr>
            <a:r>
              <a:rPr lang="en-US" dirty="0" smtClean="0"/>
              <a:t>David</a:t>
            </a:r>
            <a:endParaRPr lang="en-US" dirty="0"/>
          </a:p>
        </p:txBody>
      </p:sp>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72652EEC-459D-4E7D-9D11-21DA32473B5C}">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TS2013_Template</Template>
  <TotalTime>3686</TotalTime>
  <Words>1278</Words>
  <Application>Microsoft Office PowerPoint</Application>
  <PresentationFormat>Custom</PresentationFormat>
  <Paragraphs>269</Paragraphs>
  <Slides>29</Slides>
  <Notes>19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Sharing node modules between teams</vt:lpstr>
      <vt:lpstr>Deployment - VM</vt:lpstr>
      <vt:lpstr>Deployment – Opscode Chef</vt:lpstr>
      <vt:lpstr>Deployment - Amazon</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66</cp:revision>
  <dcterms:created xsi:type="dcterms:W3CDTF">2013-05-13T13:53:11Z</dcterms:created>
  <dcterms:modified xsi:type="dcterms:W3CDTF">2013-05-17T15:38:35Z</dcterms:modified>
</cp:coreProperties>
</file>